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D1EA6E-E6E5-49AF-984E-040004B5A802}" v="1" dt="2024-03-26T08:01:50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12D1EA6E-E6E5-49AF-984E-040004B5A802}"/>
    <pc:docChg chg="custSel modSld">
      <pc:chgData name="児堂 友士朗／リサーチ・コンサル／JRI (chigodo yujiro)" userId="1f1bfa63-9daa-4e3e-8021-4d24a5e025b9" providerId="ADAL" clId="{12D1EA6E-E6E5-49AF-984E-040004B5A802}" dt="2024-03-26T08:01:54.771" v="2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12D1EA6E-E6E5-49AF-984E-040004B5A802}" dt="2024-03-26T08:01:54.771" v="2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12D1EA6E-E6E5-49AF-984E-040004B5A802}" dt="2024-03-26T08:01:44.928" v="0" actId="478"/>
          <ac:picMkLst>
            <pc:docMk/>
            <pc:sldMk cId="3982099843" sldId="257"/>
            <ac:picMk id="4" creationId="{FE0DE2F8-1B15-A644-25DA-546070F56944}"/>
          </ac:picMkLst>
        </pc:picChg>
        <pc:picChg chg="mod">
          <ac:chgData name="児堂 友士朗／リサーチ・コンサル／JRI (chigodo yujiro)" userId="1f1bfa63-9daa-4e3e-8021-4d24a5e025b9" providerId="ADAL" clId="{12D1EA6E-E6E5-49AF-984E-040004B5A802}" dt="2024-03-26T08:01:54.771" v="2" actId="1076"/>
          <ac:picMkLst>
            <pc:docMk/>
            <pc:sldMk cId="3982099843" sldId="257"/>
            <ac:picMk id="5" creationId="{0F28E0F8-7474-1518-E034-1245159795C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9CA73DF-357D-9B5D-EA40-47437EC4F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37" y="789246"/>
            <a:ext cx="11567125" cy="52795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5955E2-CCB7-4D82-A9A6-D561BC28F80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1e4f9cf9-9872-48b6-ac33-bc70f5a3a3ca"/>
    <ds:schemaRef ds:uri="http://schemas.microsoft.com/office/infopath/2007/PartnerControls"/>
    <ds:schemaRef ds:uri="http://schemas.microsoft.com/office/2006/metadata/properties"/>
    <ds:schemaRef ds:uri="82d0730f-1c1e-490c-b6fe-8d38d577094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8</cp:revision>
  <dcterms:created xsi:type="dcterms:W3CDTF">2024-03-26T07:53:20Z</dcterms:created>
  <dcterms:modified xsi:type="dcterms:W3CDTF">2024-04-16T12:21:34Z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