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D1EA6E-E6E5-49AF-984E-040004B5A802}" v="1" dt="2024-03-26T08:01:50.1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児堂 友士朗／リサーチ・コンサル／JRI (chigodo yujiro)" userId="1f1bfa63-9daa-4e3e-8021-4d24a5e025b9" providerId="ADAL" clId="{12D1EA6E-E6E5-49AF-984E-040004B5A802}"/>
    <pc:docChg chg="custSel modSld">
      <pc:chgData name="児堂 友士朗／リサーチ・コンサル／JRI (chigodo yujiro)" userId="1f1bfa63-9daa-4e3e-8021-4d24a5e025b9" providerId="ADAL" clId="{12D1EA6E-E6E5-49AF-984E-040004B5A802}" dt="2024-03-26T08:01:54.771" v="2" actId="1076"/>
      <pc:docMkLst>
        <pc:docMk/>
      </pc:docMkLst>
      <pc:sldChg chg="delSp modSp mod">
        <pc:chgData name="児堂 友士朗／リサーチ・コンサル／JRI (chigodo yujiro)" userId="1f1bfa63-9daa-4e3e-8021-4d24a5e025b9" providerId="ADAL" clId="{12D1EA6E-E6E5-49AF-984E-040004B5A802}" dt="2024-03-26T08:01:54.771" v="2" actId="1076"/>
        <pc:sldMkLst>
          <pc:docMk/>
          <pc:sldMk cId="3982099843" sldId="257"/>
        </pc:sldMkLst>
        <pc:picChg chg="del">
          <ac:chgData name="児堂 友士朗／リサーチ・コンサル／JRI (chigodo yujiro)" userId="1f1bfa63-9daa-4e3e-8021-4d24a5e025b9" providerId="ADAL" clId="{12D1EA6E-E6E5-49AF-984E-040004B5A802}" dt="2024-03-26T08:01:44.928" v="0" actId="478"/>
          <ac:picMkLst>
            <pc:docMk/>
            <pc:sldMk cId="3982099843" sldId="257"/>
            <ac:picMk id="4" creationId="{FE0DE2F8-1B15-A644-25DA-546070F56944}"/>
          </ac:picMkLst>
        </pc:picChg>
        <pc:picChg chg="mod">
          <ac:chgData name="児堂 友士朗／リサーチ・コンサル／JRI (chigodo yujiro)" userId="1f1bfa63-9daa-4e3e-8021-4d24a5e025b9" providerId="ADAL" clId="{12D1EA6E-E6E5-49AF-984E-040004B5A802}" dt="2024-03-26T08:01:54.771" v="2" actId="1076"/>
          <ac:picMkLst>
            <pc:docMk/>
            <pc:sldMk cId="3982099843" sldId="257"/>
            <ac:picMk id="5" creationId="{0F28E0F8-7474-1518-E034-1245159795C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B5B64-8376-EFAD-1734-4D1BBEFB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EE5179-0E8B-D08F-9A57-D301A490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A5C6B-FC6D-1A7B-D635-A7454A33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41C1F-79A5-52E1-68FE-58F53EE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5D96A-12BB-FC8F-C12B-82471F3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5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72F7-D6DA-1A69-2FEA-056DE48A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FFAAA4-4E21-2F9D-2832-CF8E7D32F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D0656-B873-2A0D-C4F6-D3B03984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01972-1724-2647-3CC9-982ABB7F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4512B-B09E-CD37-1314-3E9F0D4F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342C1E-8380-72EE-5AAD-0D75AD7A0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19A4AF-16CC-AB2C-2D99-45F81F843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064D-0C8B-BEA5-8CBC-F7405D2C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B16F7-6745-B81B-373E-F9C8ED1B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DA1CC-90C4-DCF4-46AE-492233A0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5BB25-3750-7524-531D-ADE3B971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F8382-689B-CFCA-DFA8-8AA6C72B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971AA-D392-567D-1AA9-513FAB62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A0D544-DEDE-3A88-30E7-E29F43DF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B54B0B-EA10-4AE8-3973-8DA82754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2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4A24A1-5707-4E4D-710A-6248C4CD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34CB1-298B-97F0-B4CE-6D38FE228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683F7-7C06-EC2C-FF2D-7447C882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1342EF-FF4F-395D-AE90-0E91613B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A21158-7301-1EA9-CC6C-43FC07FE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62AE0-64C7-3BB3-ADD0-DCE6C10A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9BEBF-2BAD-1539-1776-805BA4B0A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8C3A4-5F28-ACB9-A19A-75BBC012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445DFA-B901-C13E-6F72-3388770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36B47-76F3-A3CC-DFFE-09C1E01A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88A390-A801-0CC4-5268-714CD3C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45B14-0ABC-AAEE-A42A-DED07319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55BFD-FAA3-4409-67DC-D03A3894F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3197F0-05BB-85FD-B256-BFF259F25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5C80F-8024-F97E-BFF1-ECAF7B674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484E01-6F54-AEDC-CB58-00250D9DC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E58E9E-0E4D-639A-E670-9FB01ED5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B7791-B442-E025-CE0D-21ECEE86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842F6-E22C-F69D-9531-18EEED2E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E4499-4E9B-D832-542F-DFFE143E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76D196-CC48-405A-EFB5-C2CB65F8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07B18-A3F3-2B2E-1837-11A5E694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5334C0-66DA-A5F8-5B5B-A661BC43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C8F8F6-AF9F-1035-04FF-719D27FC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04F813-AD2C-A4CC-B556-F83EDEF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DEC35-CE23-AE95-D657-8FDB8E0A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FC0C2-8AFA-E348-48E8-9687F9BE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31DF02-E4D7-FEDC-00EB-2DDDCFCD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BA61A0-DC3A-374C-4198-6895BCE75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FD18F-2365-7BFB-7301-1AD55A53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B79272-28EC-81D0-6EC8-D8B3E9AB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3AB150-93F4-7DFA-97A9-E1BC0283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66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73D4A-A22E-E220-48A8-73AE95FA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97AC12-D851-5E11-F54D-21C93A797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CA3914-B6EB-9CC4-6C52-F7C77D15F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0EEB5-2B1E-47CD-3BB0-867F74A4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BC21CC-6648-A7EB-6A95-7A0837F2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AC79A-90C7-A791-0978-598D1AD9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E326C9-262E-E3CA-53B9-314FBF60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0D6AD1-BCCF-76D9-D52A-3428701E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319D8-9B97-87C6-E5B0-97557C03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56A2-D18E-48AC-8E00-36366BE81B5D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85D5A-EB85-2405-D8DF-01334B8FC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D7CEB-7A70-7B42-30FA-570E825DA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1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72073DB-B071-D08C-2B89-F774144D07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138" y="450001"/>
            <a:ext cx="9713723" cy="5957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09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AB6A900-4E11-411E-BA06-5296AB840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E687CA-B084-4B19-8017-095933E49D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5955E2-CCB7-4D82-A9A6-D561BC28F803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1e4f9cf9-9872-48b6-ac33-bc70f5a3a3ca"/>
    <ds:schemaRef ds:uri="http://schemas.microsoft.com/office/infopath/2007/PartnerControls"/>
    <ds:schemaRef ds:uri="http://schemas.microsoft.com/office/2006/metadata/properties"/>
    <ds:schemaRef ds:uri="82d0730f-1c1e-490c-b6fe-8d38d577094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児堂 友士朗／リサーチ・コンサル／JRI (chigodo yujiro)</dc:creator>
  <cp:lastModifiedBy>大久保３</cp:lastModifiedBy>
  <cp:revision>9</cp:revision>
  <dcterms:created xsi:type="dcterms:W3CDTF">2024-03-26T07:53:20Z</dcterms:created>
  <dcterms:modified xsi:type="dcterms:W3CDTF">2024-05-08T08:12:22Z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