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AEFE19-8501-447D-9AE0-E550E8D82E9B}" v="1" dt="2024-03-26T08:05:56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03AEFE19-8501-447D-9AE0-E550E8D82E9B}"/>
    <pc:docChg chg="custSel modSld">
      <pc:chgData name="児堂 友士朗／リサーチ・コンサル／JRI (chigodo yujiro)" userId="1f1bfa63-9daa-4e3e-8021-4d24a5e025b9" providerId="ADAL" clId="{03AEFE19-8501-447D-9AE0-E550E8D82E9B}" dt="2024-03-26T08:06:05.410" v="4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03AEFE19-8501-447D-9AE0-E550E8D82E9B}" dt="2024-03-26T08:06:05.410" v="4" actId="1076"/>
        <pc:sldMkLst>
          <pc:docMk/>
          <pc:sldMk cId="3982099843" sldId="257"/>
        </pc:sldMkLst>
        <pc:picChg chg="mod">
          <ac:chgData name="児堂 友士朗／リサーチ・コンサル／JRI (chigodo yujiro)" userId="1f1bfa63-9daa-4e3e-8021-4d24a5e025b9" providerId="ADAL" clId="{03AEFE19-8501-447D-9AE0-E550E8D82E9B}" dt="2024-03-26T08:06:05.410" v="4" actId="1076"/>
          <ac:picMkLst>
            <pc:docMk/>
            <pc:sldMk cId="3982099843" sldId="257"/>
            <ac:picMk id="2" creationId="{7A0CC324-95E2-4226-9DE3-B5D197A76EC6}"/>
          </ac:picMkLst>
        </pc:picChg>
        <pc:picChg chg="del">
          <ac:chgData name="児堂 友士朗／リサーチ・コンサル／JRI (chigodo yujiro)" userId="1f1bfa63-9daa-4e3e-8021-4d24a5e025b9" providerId="ADAL" clId="{03AEFE19-8501-447D-9AE0-E550E8D82E9B}" dt="2024-03-26T08:05:52.049" v="0" actId="478"/>
          <ac:picMkLst>
            <pc:docMk/>
            <pc:sldMk cId="3982099843" sldId="257"/>
            <ac:picMk id="4" creationId="{770C5ADE-ACF1-F5DF-9FF3-FAF1B29B13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0C97F2E-E5F7-52A7-1ABC-5D31FFA9DA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739" y="480515"/>
            <a:ext cx="9114522" cy="5896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11</cp:revision>
  <dcterms:created xsi:type="dcterms:W3CDTF">2024-03-26T07:53:20Z</dcterms:created>
  <dcterms:modified xsi:type="dcterms:W3CDTF">2024-03-28T08:31:57Z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