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539198-F395-4CAF-A86E-EC8FAC1C173E}" v="1" dt="2024-03-27T12:49:37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ED539198-F395-4CAF-A86E-EC8FAC1C173E}"/>
    <pc:docChg chg="custSel modSld">
      <pc:chgData name="児堂 友士朗／リサーチ・コンサル／JRI (chigodo yujiro)" userId="1f1bfa63-9daa-4e3e-8021-4d24a5e025b9" providerId="ADAL" clId="{ED539198-F395-4CAF-A86E-EC8FAC1C173E}" dt="2024-03-27T12:49:43.703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ED539198-F395-4CAF-A86E-EC8FAC1C173E}" dt="2024-03-27T12:49:43.703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ED539198-F395-4CAF-A86E-EC8FAC1C173E}" dt="2024-03-27T12:49:30.419" v="0" actId="478"/>
          <ac:picMkLst>
            <pc:docMk/>
            <pc:sldMk cId="3982099843" sldId="257"/>
            <ac:picMk id="7" creationId="{43B8D234-D0CB-67BB-D036-1ACE7C361075}"/>
          </ac:picMkLst>
        </pc:picChg>
        <pc:picChg chg="mod">
          <ac:chgData name="児堂 友士朗／リサーチ・コンサル／JRI (chigodo yujiro)" userId="1f1bfa63-9daa-4e3e-8021-4d24a5e025b9" providerId="ADAL" clId="{ED539198-F395-4CAF-A86E-EC8FAC1C173E}" dt="2024-03-27T12:49:43.703" v="4" actId="1076"/>
          <ac:picMkLst>
            <pc:docMk/>
            <pc:sldMk cId="3982099843" sldId="257"/>
            <ac:picMk id="8" creationId="{2F34FCE9-96E3-C114-B5E8-A258C0288C5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A97AA5-EF7A-B764-CBFE-5D3F6CA8C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03" y="481546"/>
            <a:ext cx="11117393" cy="5894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9</cp:revision>
  <dcterms:created xsi:type="dcterms:W3CDTF">2024-03-26T07:53:20Z</dcterms:created>
  <dcterms:modified xsi:type="dcterms:W3CDTF">2024-04-05T05:01:39Z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