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F595A5-BB7B-4F4D-B6A7-E2CD70A0F74F}" v="1" dt="2024-03-27T12:48:59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78F595A5-BB7B-4F4D-B6A7-E2CD70A0F74F}"/>
    <pc:docChg chg="custSel modSld">
      <pc:chgData name="児堂 友士朗／リサーチ・コンサル／JRI (chigodo yujiro)" userId="1f1bfa63-9daa-4e3e-8021-4d24a5e025b9" providerId="ADAL" clId="{78F595A5-BB7B-4F4D-B6A7-E2CD70A0F74F}" dt="2024-03-27T12:49:07.206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78F595A5-BB7B-4F4D-B6A7-E2CD70A0F74F}" dt="2024-03-27T12:49:07.206" v="4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78F595A5-BB7B-4F4D-B6A7-E2CD70A0F74F}" dt="2024-03-27T12:48:54.256" v="0" actId="478"/>
          <ac:picMkLst>
            <pc:docMk/>
            <pc:sldMk cId="3982099843" sldId="257"/>
            <ac:picMk id="6" creationId="{EDF81AE5-0DF7-5575-3418-912445261CEA}"/>
          </ac:picMkLst>
        </pc:picChg>
        <pc:picChg chg="mod">
          <ac:chgData name="児堂 友士朗／リサーチ・コンサル／JRI (chigodo yujiro)" userId="1f1bfa63-9daa-4e3e-8021-4d24a5e025b9" providerId="ADAL" clId="{78F595A5-BB7B-4F4D-B6A7-E2CD70A0F74F}" dt="2024-03-27T12:49:07.206" v="4" actId="1076"/>
          <ac:picMkLst>
            <pc:docMk/>
            <pc:sldMk cId="3982099843" sldId="257"/>
            <ac:picMk id="7" creationId="{43B8D234-D0CB-67BB-D036-1ACE7C3610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CE2541D-8265-226D-E4B3-595D2F5D1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58" y="426741"/>
            <a:ext cx="11018483" cy="6004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8</cp:revision>
  <dcterms:created xsi:type="dcterms:W3CDTF">2024-03-26T07:53:20Z</dcterms:created>
  <dcterms:modified xsi:type="dcterms:W3CDTF">2024-04-01T04:46:03Z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