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BDE3C6-66FE-4F67-BF47-6232F5BF8FA5}" v="1" dt="2024-03-27T12:48:22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BFBDE3C6-66FE-4F67-BF47-6232F5BF8FA5}"/>
    <pc:docChg chg="custSel modSld">
      <pc:chgData name="児堂 友士朗／リサーチ・コンサル／JRI (chigodo yujiro)" userId="1f1bfa63-9daa-4e3e-8021-4d24a5e025b9" providerId="ADAL" clId="{BFBDE3C6-66FE-4F67-BF47-6232F5BF8FA5}" dt="2024-03-27T12:48:28.505" v="4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BFBDE3C6-66FE-4F67-BF47-6232F5BF8FA5}" dt="2024-03-27T12:48:28.505" v="4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BFBDE3C6-66FE-4F67-BF47-6232F5BF8FA5}" dt="2024-03-27T12:48:10.344" v="0" actId="478"/>
          <ac:picMkLst>
            <pc:docMk/>
            <pc:sldMk cId="3982099843" sldId="257"/>
            <ac:picMk id="5" creationId="{65847A5C-386C-D91A-5380-F983CAB18A0C}"/>
          </ac:picMkLst>
        </pc:picChg>
        <pc:picChg chg="mod">
          <ac:chgData name="児堂 友士朗／リサーチ・コンサル／JRI (chigodo yujiro)" userId="1f1bfa63-9daa-4e3e-8021-4d24a5e025b9" providerId="ADAL" clId="{BFBDE3C6-66FE-4F67-BF47-6232F5BF8FA5}" dt="2024-03-27T12:48:28.505" v="4" actId="1076"/>
          <ac:picMkLst>
            <pc:docMk/>
            <pc:sldMk cId="3982099843" sldId="257"/>
            <ac:picMk id="6" creationId="{EDF81AE5-0DF7-5575-3418-912445261CE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FA92F7E-8912-EE9C-9ECB-AB7CE94985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87" y="512628"/>
            <a:ext cx="11034426" cy="5832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大久保</cp:lastModifiedBy>
  <cp:revision>7</cp:revision>
  <dcterms:created xsi:type="dcterms:W3CDTF">2024-03-26T07:53:20Z</dcterms:created>
  <dcterms:modified xsi:type="dcterms:W3CDTF">2024-04-01T04:45:46Z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