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958D61-3F03-4814-A358-A0D99914F3E6}" v="1" dt="2024-03-26T07:58:23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07958D61-3F03-4814-A358-A0D99914F3E6}"/>
    <pc:docChg chg="custSel modSld">
      <pc:chgData name="児堂 友士朗／リサーチ・コンサル／JRI (chigodo yujiro)" userId="1f1bfa63-9daa-4e3e-8021-4d24a5e025b9" providerId="ADAL" clId="{07958D61-3F03-4814-A358-A0D99914F3E6}" dt="2024-03-26T07:58:50.412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07958D61-3F03-4814-A358-A0D99914F3E6}" dt="2024-03-26T07:58:50.412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07958D61-3F03-4814-A358-A0D99914F3E6}" dt="2024-03-26T07:57:35.128" v="0" actId="478"/>
          <ac:picMkLst>
            <pc:docMk/>
            <pc:sldMk cId="3982099843" sldId="257"/>
            <ac:picMk id="2" creationId="{FB55E789-2A81-15F5-CDE5-23D6F53A3CEE}"/>
          </ac:picMkLst>
        </pc:picChg>
        <pc:picChg chg="mod">
          <ac:chgData name="児堂 友士朗／リサーチ・コンサル／JRI (chigodo yujiro)" userId="1f1bfa63-9daa-4e3e-8021-4d24a5e025b9" providerId="ADAL" clId="{07958D61-3F03-4814-A358-A0D99914F3E6}" dt="2024-03-26T07:58:50.412" v="4" actId="1076"/>
          <ac:picMkLst>
            <pc:docMk/>
            <pc:sldMk cId="3982099843" sldId="257"/>
            <ac:picMk id="3" creationId="{392B2153-70D1-B302-D5E8-3ADD27A835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767783D-4C88-87F2-E2E4-5C819C7DE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5" y="557407"/>
            <a:ext cx="10382229" cy="57431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5</cp:revision>
  <dcterms:created xsi:type="dcterms:W3CDTF">2024-03-26T07:53:20Z</dcterms:created>
  <dcterms:modified xsi:type="dcterms:W3CDTF">2024-03-28T08:28:15Z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