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958D61-3F03-4814-A358-A0D99914F3E6}" v="1" dt="2024-03-26T07:58:23.3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児堂 友士朗／リサーチ・コンサル／JRI (chigodo yujiro)" userId="1f1bfa63-9daa-4e3e-8021-4d24a5e025b9" providerId="ADAL" clId="{07958D61-3F03-4814-A358-A0D99914F3E6}"/>
    <pc:docChg chg="custSel modSld">
      <pc:chgData name="児堂 友士朗／リサーチ・コンサル／JRI (chigodo yujiro)" userId="1f1bfa63-9daa-4e3e-8021-4d24a5e025b9" providerId="ADAL" clId="{07958D61-3F03-4814-A358-A0D99914F3E6}" dt="2024-03-26T07:58:50.412" v="4" actId="1076"/>
      <pc:docMkLst>
        <pc:docMk/>
      </pc:docMkLst>
      <pc:sldChg chg="delSp modSp mod">
        <pc:chgData name="児堂 友士朗／リサーチ・コンサル／JRI (chigodo yujiro)" userId="1f1bfa63-9daa-4e3e-8021-4d24a5e025b9" providerId="ADAL" clId="{07958D61-3F03-4814-A358-A0D99914F3E6}" dt="2024-03-26T07:58:50.412" v="4" actId="1076"/>
        <pc:sldMkLst>
          <pc:docMk/>
          <pc:sldMk cId="3982099843" sldId="257"/>
        </pc:sldMkLst>
        <pc:picChg chg="del">
          <ac:chgData name="児堂 友士朗／リサーチ・コンサル／JRI (chigodo yujiro)" userId="1f1bfa63-9daa-4e3e-8021-4d24a5e025b9" providerId="ADAL" clId="{07958D61-3F03-4814-A358-A0D99914F3E6}" dt="2024-03-26T07:57:35.128" v="0" actId="478"/>
          <ac:picMkLst>
            <pc:docMk/>
            <pc:sldMk cId="3982099843" sldId="257"/>
            <ac:picMk id="2" creationId="{FB55E789-2A81-15F5-CDE5-23D6F53A3CEE}"/>
          </ac:picMkLst>
        </pc:picChg>
        <pc:picChg chg="mod">
          <ac:chgData name="児堂 友士朗／リサーチ・コンサル／JRI (chigodo yujiro)" userId="1f1bfa63-9daa-4e3e-8021-4d24a5e025b9" providerId="ADAL" clId="{07958D61-3F03-4814-A358-A0D99914F3E6}" dt="2024-03-26T07:58:50.412" v="4" actId="1076"/>
          <ac:picMkLst>
            <pc:docMk/>
            <pc:sldMk cId="3982099843" sldId="257"/>
            <ac:picMk id="3" creationId="{392B2153-70D1-B302-D5E8-3ADD27A835C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5B5B64-8376-EFAD-1734-4D1BBEFBC4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7EE5179-0E8B-D08F-9A57-D301A49058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6DA5C6B-FC6D-1A7B-D635-A7454A339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E41C1F-79A5-52E1-68FE-58F53EE41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255D96A-12BB-FC8F-C12B-82471F32F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2359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8072F7-D6DA-1A69-2FEA-056DE48AA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8FFAAA4-4E21-2F9D-2832-CF8E7D32FE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DED0656-B873-2A0D-C4F6-D3B039845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601972-1724-2647-3CC9-982ABB7F6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4512B-B09E-CD37-1314-3E9F0D4FC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769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8342C1E-8380-72EE-5AAD-0D75AD7A07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319A4AF-16CC-AB2C-2D99-45F81F843B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83D064D-0C8B-BEA5-8CBC-F7405D2C2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00B16F7-6745-B81B-373E-F9C8ED1B3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7FDA1CC-90C4-DCF4-46AE-492233A0F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328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B5BB25-3750-7524-531D-ADE3B971F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44F8382-689B-CFCA-DFA8-8AA6C72BF4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76971AA-D392-567D-1AA9-513FAB628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5A0D544-DEDE-3A88-30E7-E29F43DFB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5B54B0B-EA10-4AE8-3973-8DA82754B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9260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4A24A1-5707-4E4D-710A-6248C4CD2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8734CB1-298B-97F0-B4CE-6D38FE2286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44683F7-7C06-EC2C-FF2D-7447C882A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B1342EF-FF4F-395D-AE90-0E91613B2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4A21158-7301-1EA9-CC6C-43FC07FEB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267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462AE0-64C7-3BB3-ADD0-DCE6C10AB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A49BEBF-2BAD-1539-1776-805BA4B0AC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0B8C3A4-5F28-ACB9-A19A-75BBC01264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F445DFA-B901-C13E-6F72-3388770BF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2B36B47-76F3-A3CC-DFFE-09C1E01AF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C88A390-A801-0CC4-5268-714CD3CC3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3977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F45B14-0ABC-AAEE-A42A-DED073192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555BFD-FAA3-4409-67DC-D03A3894F7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73197F0-05BB-85FD-B256-BFF259F253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555C80F-8024-F97E-BFF1-ECAF7B674F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B484E01-6F54-AEDC-CB58-00250D9DCD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EE58E9E-0E4D-639A-E670-9FB01ED5B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3FB7791-B442-E025-CE0D-21ECEE86E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CA842F6-E22C-F69D-9531-18EEED2EA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3462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BE4499-4E9B-D832-542F-DFFE143EA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D76D196-CC48-405A-EFB5-C2CB65F87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E807B18-A3F3-2B2E-1837-11A5E6940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25334C0-66DA-A5F8-5B5B-A661BC43F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532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BC8F8F6-AF9F-1035-04FF-719D27FCD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D04F813-AD2C-A4CC-B556-F83EDEF28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CEDEC35-CE23-AE95-D657-8FDB8E0AE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6794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CFC0C2-8AFA-E348-48E8-9687F9BE1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E31DF02-E4D7-FEDC-00EB-2DDDCFCDA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4BA61A0-DC3A-374C-4198-6895BCE755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77FD18F-2365-7BFB-7301-1AD55A53D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6B79272-28EC-81D0-6EC8-D8B3E9AB8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E3AB150-93F4-7DFA-97A9-E1BC02834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1667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D673D4A-A22E-E220-48A8-73AE95FAF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597AC12-D851-5E11-F54D-21C93A7977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BCA3914-B6EB-9CC4-6C52-F7C77D15F6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B0EEB5-2B1E-47CD-3BB0-867F74A41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9BC21CC-6648-A7EB-6A95-7A0837F22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29AC79A-90C7-A791-0978-598D1AD93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8253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9E326C9-262E-E3CA-53B9-314FBF60E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E0D6AD1-BCCF-76D9-D52A-3428701EE8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34319D8-9B97-87C6-E5B0-97557C0315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856A2-D18E-48AC-8E00-36366BE81B5D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7485D5A-EB85-2405-D8DF-01334B8FCF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8D7CEB-7A70-7B42-30FA-570E825DA3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7518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7767783D-4C88-87F2-E2E4-5C819C7DE9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85" y="557407"/>
            <a:ext cx="10382229" cy="57431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2099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555B15726E3104593D38601ACCAF449" ma:contentTypeVersion="15" ma:contentTypeDescription="新しいドキュメントを作成します。" ma:contentTypeScope="" ma:versionID="3d81fb007cd7f5222eaf48bfd82758ab">
  <xsd:schema xmlns:xsd="http://www.w3.org/2001/XMLSchema" xmlns:xs="http://www.w3.org/2001/XMLSchema" xmlns:p="http://schemas.microsoft.com/office/2006/metadata/properties" xmlns:ns2="1e4f9cf9-9872-48b6-ac33-bc70f5a3a3ca" xmlns:ns3="82d0730f-1c1e-490c-b6fe-8d38d5770940" targetNamespace="http://schemas.microsoft.com/office/2006/metadata/properties" ma:root="true" ma:fieldsID="2d4a77f11d18c1fe1d706cda619fa8b3" ns2:_="" ns3:_="">
    <xsd:import namespace="1e4f9cf9-9872-48b6-ac33-bc70f5a3a3ca"/>
    <xsd:import namespace="82d0730f-1c1e-490c-b6fe-8d38d57709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f9cf9-9872-48b6-ac33-bc70f5a3a3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9d9c9a3c-fcc5-402f-98fe-c7c4e5ec2b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d0730f-1c1e-490c-b6fe-8d38d577094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604491f-e05c-433a-b608-44913e492379}" ma:internalName="TaxCatchAll" ma:showField="CatchAllData" ma:web="82d0730f-1c1e-490c-b6fe-8d38d57709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d0730f-1c1e-490c-b6fe-8d38d5770940" xsi:nil="true"/>
    <lcf76f155ced4ddcb4097134ff3c332f xmlns="1e4f9cf9-9872-48b6-ac33-bc70f5a3a3ca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AB6A900-4E11-411E-BA06-5296AB840F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4f9cf9-9872-48b6-ac33-bc70f5a3a3ca"/>
    <ds:schemaRef ds:uri="82d0730f-1c1e-490c-b6fe-8d38d5770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C5955E2-CCB7-4D82-A9A6-D561BC28F803}">
  <ds:schemaRefs>
    <ds:schemaRef ds:uri="http://schemas.microsoft.com/office/2006/metadata/properties"/>
    <ds:schemaRef ds:uri="http://schemas.microsoft.com/office/infopath/2007/PartnerControls"/>
    <ds:schemaRef ds:uri="82d0730f-1c1e-490c-b6fe-8d38d5770940"/>
    <ds:schemaRef ds:uri="1e4f9cf9-9872-48b6-ac33-bc70f5a3a3ca"/>
  </ds:schemaRefs>
</ds:datastoreItem>
</file>

<file path=customXml/itemProps3.xml><?xml version="1.0" encoding="utf-8"?>
<ds:datastoreItem xmlns:ds="http://schemas.openxmlformats.org/officeDocument/2006/customXml" ds:itemID="{CBE687CA-B084-4B19-8017-095933E49D1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児堂 友士朗／リサーチ・コンサル／JRI (chigodo yujiro)</dc:creator>
  <cp:lastModifiedBy>大久保</cp:lastModifiedBy>
  <cp:revision>5</cp:revision>
  <dcterms:created xsi:type="dcterms:W3CDTF">2024-03-26T07:53:20Z</dcterms:created>
  <dcterms:modified xsi:type="dcterms:W3CDTF">2024-03-28T08:28:15Z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0x010100E555B15726E3104593D38601ACCAF449</vt:lpwstr>
  </property>
  <property fmtid="{D5CDD505-2E9C-101B-9397-08002B2CF9AE}" pid="3" name="MediaServiceImageTags">
    <vt:lpwstr/>
  </property>
</Properties>
</file>