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5B90B0-97E6-4986-9DE4-66DB99465A1B}" v="2" dt="2024-03-27T12:47:21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児堂 友士朗／リサーチ・コンサル／JRI (chigodo yujiro)" userId="1f1bfa63-9daa-4e3e-8021-4d24a5e025b9" providerId="ADAL" clId="{AA5B90B0-97E6-4986-9DE4-66DB99465A1B}"/>
    <pc:docChg chg="custSel modSld">
      <pc:chgData name="児堂 友士朗／リサーチ・コンサル／JRI (chigodo yujiro)" userId="1f1bfa63-9daa-4e3e-8021-4d24a5e025b9" providerId="ADAL" clId="{AA5B90B0-97E6-4986-9DE4-66DB99465A1B}" dt="2024-03-27T12:47:31.432" v="6" actId="1076"/>
      <pc:docMkLst>
        <pc:docMk/>
      </pc:docMkLst>
      <pc:sldChg chg="addSp delSp modSp mod">
        <pc:chgData name="児堂 友士朗／リサーチ・コンサル／JRI (chigodo yujiro)" userId="1f1bfa63-9daa-4e3e-8021-4d24a5e025b9" providerId="ADAL" clId="{AA5B90B0-97E6-4986-9DE4-66DB99465A1B}" dt="2024-03-27T12:47:31.432" v="6" actId="1076"/>
        <pc:sldMkLst>
          <pc:docMk/>
          <pc:sldMk cId="3982099843" sldId="257"/>
        </pc:sldMkLst>
        <pc:picChg chg="del">
          <ac:chgData name="児堂 友士朗／リサーチ・コンサル／JRI (chigodo yujiro)" userId="1f1bfa63-9daa-4e3e-8021-4d24a5e025b9" providerId="ADAL" clId="{AA5B90B0-97E6-4986-9DE4-66DB99465A1B}" dt="2024-03-27T12:47:11.766" v="0" actId="478"/>
          <ac:picMkLst>
            <pc:docMk/>
            <pc:sldMk cId="3982099843" sldId="257"/>
            <ac:picMk id="2" creationId="{1EA4DFCE-7B84-F6D7-ADF0-F31CF493F2D5}"/>
          </ac:picMkLst>
        </pc:picChg>
        <pc:picChg chg="add del">
          <ac:chgData name="児堂 友士朗／リサーチ・コンサル／JRI (chigodo yujiro)" userId="1f1bfa63-9daa-4e3e-8021-4d24a5e025b9" providerId="ADAL" clId="{AA5B90B0-97E6-4986-9DE4-66DB99465A1B}" dt="2024-03-27T12:47:23.320" v="3" actId="478"/>
          <ac:picMkLst>
            <pc:docMk/>
            <pc:sldMk cId="3982099843" sldId="257"/>
            <ac:picMk id="4" creationId="{928C7ED3-2B33-50AB-07B5-C88DA0C4476D}"/>
          </ac:picMkLst>
        </pc:picChg>
        <pc:picChg chg="mod">
          <ac:chgData name="児堂 友士朗／リサーチ・コンサル／JRI (chigodo yujiro)" userId="1f1bfa63-9daa-4e3e-8021-4d24a5e025b9" providerId="ADAL" clId="{AA5B90B0-97E6-4986-9DE4-66DB99465A1B}" dt="2024-03-27T12:47:31.432" v="6" actId="1076"/>
          <ac:picMkLst>
            <pc:docMk/>
            <pc:sldMk cId="3982099843" sldId="257"/>
            <ac:picMk id="5" creationId="{65847A5C-386C-D91A-5380-F983CAB18A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B5B64-8376-EFAD-1734-4D1BBEFBC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EE5179-0E8B-D08F-9A57-D301A4905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DA5C6B-FC6D-1A7B-D635-A7454A33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E41C1F-79A5-52E1-68FE-58F53EE4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55D96A-12BB-FC8F-C12B-82471F32F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35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8072F7-D6DA-1A69-2FEA-056DE48AA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FFAAA4-4E21-2F9D-2832-CF8E7D32F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ED0656-B873-2A0D-C4F6-D3B039845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01972-1724-2647-3CC9-982ABB7F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4512B-B09E-CD37-1314-3E9F0D4F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6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8342C1E-8380-72EE-5AAD-0D75AD7A0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319A4AF-16CC-AB2C-2D99-45F81F843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D064D-0C8B-BEA5-8CBC-F7405D2C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0B16F7-6745-B81B-373E-F9C8ED1B3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FDA1CC-90C4-DCF4-46AE-492233A0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2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B5BB25-3750-7524-531D-ADE3B971F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4F8382-689B-CFCA-DFA8-8AA6C72BF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6971AA-D392-567D-1AA9-513FAB62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A0D544-DEDE-3A88-30E7-E29F43DF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B54B0B-EA10-4AE8-3973-8DA82754B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26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4A24A1-5707-4E4D-710A-6248C4CD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34CB1-298B-97F0-B4CE-6D38FE228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4683F7-7C06-EC2C-FF2D-7447C882A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1342EF-FF4F-395D-AE90-0E91613B2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A21158-7301-1EA9-CC6C-43FC07FE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26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462AE0-64C7-3BB3-ADD0-DCE6C10AB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49BEBF-2BAD-1539-1776-805BA4B0A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B8C3A4-5F28-ACB9-A19A-75BBC0126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445DFA-B901-C13E-6F72-3388770B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B36B47-76F3-A3CC-DFFE-09C1E01AF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88A390-A801-0CC4-5268-714CD3CC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97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F45B14-0ABC-AAEE-A42A-DED07319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555BFD-FAA3-4409-67DC-D03A3894F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3197F0-05BB-85FD-B256-BFF259F25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55C80F-8024-F97E-BFF1-ECAF7B674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484E01-6F54-AEDC-CB58-00250D9DC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E58E9E-0E4D-639A-E670-9FB01ED5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FB7791-B442-E025-CE0D-21ECEE86E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A842F6-E22C-F69D-9531-18EEED2EA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46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BE4499-4E9B-D832-542F-DFFE143E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76D196-CC48-405A-EFB5-C2CB65F87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E807B18-A3F3-2B2E-1837-11A5E694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5334C0-66DA-A5F8-5B5B-A661BC43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3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BC8F8F6-AF9F-1035-04FF-719D27FC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D04F813-AD2C-A4CC-B556-F83EDEF2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EDEC35-CE23-AE95-D657-8FDB8E0A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7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FC0C2-8AFA-E348-48E8-9687F9BE1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31DF02-E4D7-FEDC-00EB-2DDDCFCDA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BA61A0-DC3A-374C-4198-6895BCE75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7FD18F-2365-7BFB-7301-1AD55A53D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B79272-28EC-81D0-6EC8-D8B3E9AB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3AB150-93F4-7DFA-97A9-E1BC0283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66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673D4A-A22E-E220-48A8-73AE95FAF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597AC12-D851-5E11-F54D-21C93A797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CA3914-B6EB-9CC4-6C52-F7C77D15F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B0EEB5-2B1E-47CD-3BB0-867F74A4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BC21CC-6648-A7EB-6A95-7A0837F2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AC79A-90C7-A791-0978-598D1AD9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25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E326C9-262E-E3CA-53B9-314FBF60E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0D6AD1-BCCF-76D9-D52A-3428701EE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4319D8-9B97-87C6-E5B0-97557C031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856A2-D18E-48AC-8E00-36366BE81B5D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485D5A-EB85-2405-D8DF-01334B8FC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8D7CEB-7A70-7B42-30FA-570E825DA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94D02-7E3F-4E5B-9C0B-3CB5A7F447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51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8FD96B4-602D-9DC0-F8B4-F72D1FEA1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363" y="311673"/>
            <a:ext cx="7467274" cy="62346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209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d0730f-1c1e-490c-b6fe-8d38d5770940" xsi:nil="true"/>
    <lcf76f155ced4ddcb4097134ff3c332f xmlns="1e4f9cf9-9872-48b6-ac33-bc70f5a3a3c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55B15726E3104593D38601ACCAF449" ma:contentTypeVersion="15" ma:contentTypeDescription="新しいドキュメントを作成します。" ma:contentTypeScope="" ma:versionID="3d81fb007cd7f5222eaf48bfd82758ab">
  <xsd:schema xmlns:xsd="http://www.w3.org/2001/XMLSchema" xmlns:xs="http://www.w3.org/2001/XMLSchema" xmlns:p="http://schemas.microsoft.com/office/2006/metadata/properties" xmlns:ns2="1e4f9cf9-9872-48b6-ac33-bc70f5a3a3ca" xmlns:ns3="82d0730f-1c1e-490c-b6fe-8d38d5770940" targetNamespace="http://schemas.microsoft.com/office/2006/metadata/properties" ma:root="true" ma:fieldsID="2d4a77f11d18c1fe1d706cda619fa8b3" ns2:_="" ns3:_="">
    <xsd:import namespace="1e4f9cf9-9872-48b6-ac33-bc70f5a3a3ca"/>
    <xsd:import namespace="82d0730f-1c1e-490c-b6fe-8d38d57709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f9cf9-9872-48b6-ac33-bc70f5a3a3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d0730f-1c1e-490c-b6fe-8d38d577094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604491f-e05c-433a-b608-44913e492379}" ma:internalName="TaxCatchAll" ma:showField="CatchAllData" ma:web="82d0730f-1c1e-490c-b6fe-8d38d5770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5955E2-CCB7-4D82-A9A6-D561BC28F803}">
  <ds:schemaRefs>
    <ds:schemaRef ds:uri="http://schemas.microsoft.com/office/2006/metadata/properties"/>
    <ds:schemaRef ds:uri="http://schemas.microsoft.com/office/infopath/2007/PartnerControls"/>
    <ds:schemaRef ds:uri="82d0730f-1c1e-490c-b6fe-8d38d5770940"/>
    <ds:schemaRef ds:uri="1e4f9cf9-9872-48b6-ac33-bc70f5a3a3ca"/>
  </ds:schemaRefs>
</ds:datastoreItem>
</file>

<file path=customXml/itemProps2.xml><?xml version="1.0" encoding="utf-8"?>
<ds:datastoreItem xmlns:ds="http://schemas.openxmlformats.org/officeDocument/2006/customXml" ds:itemID="{CBE687CA-B084-4B19-8017-095933E49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B6A900-4E11-411E-BA06-5296AB840F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4f9cf9-9872-48b6-ac33-bc70f5a3a3ca"/>
    <ds:schemaRef ds:uri="82d0730f-1c1e-490c-b6fe-8d38d57709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児堂 友士朗／リサーチ・コンサル／JRI (chigodo yujiro)</dc:creator>
  <cp:lastModifiedBy>大久保</cp:lastModifiedBy>
  <cp:revision>6</cp:revision>
  <dcterms:created xsi:type="dcterms:W3CDTF">2024-03-26T07:53:20Z</dcterms:created>
  <dcterms:modified xsi:type="dcterms:W3CDTF">2024-04-02T11:22:15Z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0x010100E555B15726E3104593D38601ACCAF449</vt:lpwstr>
  </property>
  <property fmtid="{D5CDD505-2E9C-101B-9397-08002B2CF9AE}" pid="3" name="MediaServiceImageTags">
    <vt:lpwstr/>
  </property>
</Properties>
</file>