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8EBF5-09CC-4142-A1D4-947EAEE56ACB}" v="1" dt="2024-03-26T07:56:33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FE78EBF5-09CC-4142-A1D4-947EAEE56ACB}"/>
    <pc:docChg chg="custSel modSld">
      <pc:chgData name="児堂 友士朗／リサーチ・コンサル／JRI (chigodo yujiro)" userId="1f1bfa63-9daa-4e3e-8021-4d24a5e025b9" providerId="ADAL" clId="{FE78EBF5-09CC-4142-A1D4-947EAEE56ACB}" dt="2024-03-26T07:56:37.819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FE78EBF5-09CC-4142-A1D4-947EAEE56ACB}" dt="2024-03-26T07:56:37.819" v="2" actId="1076"/>
        <pc:sldMkLst>
          <pc:docMk/>
          <pc:sldMk cId="3982099843" sldId="257"/>
        </pc:sldMkLst>
        <pc:picChg chg="mod">
          <ac:chgData name="児堂 友士朗／リサーチ・コンサル／JRI (chigodo yujiro)" userId="1f1bfa63-9daa-4e3e-8021-4d24a5e025b9" providerId="ADAL" clId="{FE78EBF5-09CC-4142-A1D4-947EAEE56ACB}" dt="2024-03-26T07:56:37.819" v="2" actId="1076"/>
          <ac:picMkLst>
            <pc:docMk/>
            <pc:sldMk cId="3982099843" sldId="257"/>
            <ac:picMk id="2" creationId="{FB55E789-2A81-15F5-CDE5-23D6F53A3CEE}"/>
          </ac:picMkLst>
        </pc:picChg>
        <pc:picChg chg="del">
          <ac:chgData name="児堂 友士朗／リサーチ・コンサル／JRI (chigodo yujiro)" userId="1f1bfa63-9daa-4e3e-8021-4d24a5e025b9" providerId="ADAL" clId="{FE78EBF5-09CC-4142-A1D4-947EAEE56ACB}" dt="2024-03-26T07:56:27.084" v="0" actId="478"/>
          <ac:picMkLst>
            <pc:docMk/>
            <pc:sldMk cId="3982099843" sldId="257"/>
            <ac:picMk id="3" creationId="{17A6B041-4450-52F0-7332-AF733390D7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B5F1D43-F830-9A31-0EBF-C93FC9CF4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522" y="321465"/>
            <a:ext cx="7376955" cy="6215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5</cp:revision>
  <dcterms:created xsi:type="dcterms:W3CDTF">2024-03-26T07:53:20Z</dcterms:created>
  <dcterms:modified xsi:type="dcterms:W3CDTF">2024-04-02T11:21:54Z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