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C12FB7-CC77-473A-BD90-2C6A23CDC5D8}" v="1" dt="2024-03-27T12:46:25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A7C12FB7-CC77-473A-BD90-2C6A23CDC5D8}"/>
    <pc:docChg chg="custSel modSld">
      <pc:chgData name="児堂 友士朗／リサーチ・コンサル／JRI (chigodo yujiro)" userId="1f1bfa63-9daa-4e3e-8021-4d24a5e025b9" providerId="ADAL" clId="{A7C12FB7-CC77-473A-BD90-2C6A23CDC5D8}" dt="2024-03-27T12:46:32.781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A7C12FB7-CC77-473A-BD90-2C6A23CDC5D8}" dt="2024-03-27T12:46:32.781" v="4" actId="1076"/>
        <pc:sldMkLst>
          <pc:docMk/>
          <pc:sldMk cId="3982099843" sldId="257"/>
        </pc:sldMkLst>
        <pc:picChg chg="mod">
          <ac:chgData name="児堂 友士朗／リサーチ・コンサル／JRI (chigodo yujiro)" userId="1f1bfa63-9daa-4e3e-8021-4d24a5e025b9" providerId="ADAL" clId="{A7C12FB7-CC77-473A-BD90-2C6A23CDC5D8}" dt="2024-03-27T12:46:32.781" v="4" actId="1076"/>
          <ac:picMkLst>
            <pc:docMk/>
            <pc:sldMk cId="3982099843" sldId="257"/>
            <ac:picMk id="2" creationId="{1EA4DFCE-7B84-F6D7-ADF0-F31CF493F2D5}"/>
          </ac:picMkLst>
        </pc:picChg>
        <pc:picChg chg="del">
          <ac:chgData name="児堂 友士朗／リサーチ・コンサル／JRI (chigodo yujiro)" userId="1f1bfa63-9daa-4e3e-8021-4d24a5e025b9" providerId="ADAL" clId="{A7C12FB7-CC77-473A-BD90-2C6A23CDC5D8}" dt="2024-03-27T12:46:15.266" v="0" actId="478"/>
          <ac:picMkLst>
            <pc:docMk/>
            <pc:sldMk cId="3982099843" sldId="257"/>
            <ac:picMk id="3" creationId="{17A6B041-4450-52F0-7332-AF733390D7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C7FF9C7-843A-02AF-B2C8-CD924EE6C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417" y="385795"/>
            <a:ext cx="7289165" cy="6086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5</cp:revision>
  <dcterms:created xsi:type="dcterms:W3CDTF">2024-03-26T07:53:20Z</dcterms:created>
  <dcterms:modified xsi:type="dcterms:W3CDTF">2024-04-02T11:21:38Z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