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9FE46-CC4B-4813-9DCE-FD611FDD064B}" v="1" dt="2024-03-26T07:54:26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4289FE46-CC4B-4813-9DCE-FD611FDD064B}"/>
    <pc:docChg chg="delSld modSld">
      <pc:chgData name="児堂 友士朗／リサーチ・コンサル／JRI (chigodo yujiro)" userId="1f1bfa63-9daa-4e3e-8021-4d24a5e025b9" providerId="ADAL" clId="{4289FE46-CC4B-4813-9DCE-FD611FDD064B}" dt="2024-03-26T07:54:41.298" v="4" actId="47"/>
      <pc:docMkLst>
        <pc:docMk/>
      </pc:docMkLst>
      <pc:sldChg chg="del">
        <pc:chgData name="児堂 友士朗／リサーチ・コンサル／JRI (chigodo yujiro)" userId="1f1bfa63-9daa-4e3e-8021-4d24a5e025b9" providerId="ADAL" clId="{4289FE46-CC4B-4813-9DCE-FD611FDD064B}" dt="2024-03-26T07:54:41.298" v="4" actId="47"/>
        <pc:sldMkLst>
          <pc:docMk/>
          <pc:sldMk cId="3865886086" sldId="256"/>
        </pc:sldMkLst>
      </pc:sldChg>
      <pc:sldChg chg="modSp mod">
        <pc:chgData name="児堂 友士朗／リサーチ・コンサル／JRI (chigodo yujiro)" userId="1f1bfa63-9daa-4e3e-8021-4d24a5e025b9" providerId="ADAL" clId="{4289FE46-CC4B-4813-9DCE-FD611FDD064B}" dt="2024-03-26T07:54:37.923" v="3" actId="1076"/>
        <pc:sldMkLst>
          <pc:docMk/>
          <pc:sldMk cId="3982099843" sldId="257"/>
        </pc:sldMkLst>
        <pc:picChg chg="mod">
          <ac:chgData name="児堂 友士朗／リサーチ・コンサル／JRI (chigodo yujiro)" userId="1f1bfa63-9daa-4e3e-8021-4d24a5e025b9" providerId="ADAL" clId="{4289FE46-CC4B-4813-9DCE-FD611FDD064B}" dt="2024-03-26T07:54:37.923" v="3" actId="1076"/>
          <ac:picMkLst>
            <pc:docMk/>
            <pc:sldMk cId="3982099843" sldId="257"/>
            <ac:picMk id="2" creationId="{4EC499C5-1F7C-3039-1353-67E060F4E2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48EE3F0-43ED-4C4E-152A-7ADD17E09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480" y="192479"/>
            <a:ext cx="7683040" cy="6473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86DA7-5C1D-41A9-96C5-68196903B0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0E1D51-5665-4C4D-A858-F66D7A115D46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751B5022-8190-4EA9-A7D9-FB6B46C63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3</cp:revision>
  <dcterms:created xsi:type="dcterms:W3CDTF">2024-03-26T07:53:20Z</dcterms:created>
  <dcterms:modified xsi:type="dcterms:W3CDTF">2024-04-02T11:21:05Z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