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CDAFD2A-6D7F-8F6D-2F54-6BB6895B1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97" y="308085"/>
            <a:ext cx="9051605" cy="6241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大久保３</cp:lastModifiedBy>
  <cp:revision>24</cp:revision>
  <dcterms:created xsi:type="dcterms:W3CDTF">2024-04-12T05:53:26Z</dcterms:created>
  <dcterms:modified xsi:type="dcterms:W3CDTF">2024-04-26T09:27:34Z</dcterms:modified>
</cp:coreProperties>
</file>