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マップ&#10;&#10;自動的に生成された説明">
            <a:extLst>
              <a:ext uri="{FF2B5EF4-FFF2-40B4-BE49-F238E27FC236}">
                <a16:creationId xmlns:a16="http://schemas.microsoft.com/office/drawing/2014/main" id="{11E20A8C-1D0E-4B08-7A96-55C9CBBF3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3491" y="257764"/>
            <a:ext cx="4285017" cy="634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2024-04-15T04:14:45Z</dcterms:modified>
</cp:coreProperties>
</file>