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8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C8936E26-57E3-BECC-12C9-DB69E9A651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9" t="294" b="4509"/>
          <a:stretch/>
        </p:blipFill>
        <p:spPr>
          <a:xfrm>
            <a:off x="3767137" y="157041"/>
            <a:ext cx="4657725" cy="654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大久保３</cp:lastModifiedBy>
  <cp:revision>24</cp:revision>
  <dcterms:created xsi:type="dcterms:W3CDTF">2024-04-12T05:53:26Z</dcterms:created>
  <dcterms:modified xsi:type="dcterms:W3CDTF">2024-05-08T02:06:31Z</dcterms:modified>
</cp:coreProperties>
</file>