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487AC68-02C6-98C2-FA14-C0BE4FC01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FF2B5EF4-FFF2-40B4-BE49-F238E27FC236}">
                <a16:creationI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rto="http://schemas.microsoft.com/office/word/2006/arto" xmlns:a16="http://schemas.microsoft.com/office/drawing/2014/main" xmlns:ask="http://schemas.microsoft.com/office/drawing/2018/sketchyshape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lc="http://schemas.openxmlformats.org/drawingml/2006/lockedCanvas" id="{371D360F-EDA2-EF84-84F4-23CE59E28303}"/>
              </a:ext>
            </a:extLst>
          </a:blip>
          <a:stretch>
            <a:fillRect/>
          </a:stretch>
        </p:blipFill>
        <p:spPr>
          <a:xfrm>
            <a:off x="1249410" y="217695"/>
            <a:ext cx="9693180" cy="64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2024-04-15T04:15:38Z</dcterms:modified>
</cp:coreProperties>
</file>