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B933A6A-F744-3FBF-1432-6E847F7EF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54" y="180022"/>
            <a:ext cx="7074092" cy="6497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大久保</dc:creator>
  <cp:lastModifiedBy>大久保</cp:lastModifiedBy>
  <cp:revision>23</cp:revision>
  <dcterms:created xsi:type="dcterms:W3CDTF">2024-04-12T05:53:26Z</dcterms:created>
  <dcterms:modified xsi:type="dcterms:W3CDTF">2024-04-15T04:16:16Z</dcterms:modified>
</cp:coreProperties>
</file>