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C91108-A350-6EA7-A27F-17FC6368DD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EAF9B2-0598-936D-DCD2-3E37E9080E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E317B8-906C-9F96-B102-832CFAD93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E20006-876E-786D-52ED-D178FA0BD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3D6669-CEB9-E1E1-5E4C-CA4668AF0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86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13941A-41AA-3F94-37BB-2DCB0AF58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7EB218F-E181-D020-946B-294C254682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AFB0ED-A9D7-C057-A11E-A85147BD8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B291F9-BC5B-7C96-1CDC-4AEA2067C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C683E3-0595-32B5-1828-B5A5F38A6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1267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C3F6C24-634A-8915-EB5C-7014070807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D89A294-AFBE-F079-5D64-66609ABC48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D64901-3BEE-3DCE-008B-5D2F44433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3D9DD3-F2EE-DBC8-76F7-454254E8D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C89495-6634-901A-2AC8-DF23490BD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46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68CADB-6782-ADF8-9CD5-6FE5F6C51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E347BC-E68F-F964-0449-AB2407ACD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843C3F-F009-54D6-599B-B277E61A9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47EFC84-33AB-04A0-1DEC-42F8673E1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FAB56A-A1F3-A126-0C88-1EAC23972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748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76A425-BD4E-EEC6-4E08-180A98377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4A1B12-755B-77FC-C6F5-D87C62A0C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668E31-BFA4-D6BD-D701-F6D0CAB99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4034D5-CFD6-7B4F-8531-CE958C4AC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2B7EE7-E991-19F0-2FAE-2FA9D7AE9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807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77A63D-1025-93ED-AC08-141E27695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0D016A-5366-9C74-CB3C-C3C2506DAA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2409B5-2986-647C-19A9-7968A136C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B849AF-1AC6-B215-745F-81EF0750D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21A6350-BB12-9F67-36D2-F1E27D9CA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FCFBA5E-81D3-4903-759F-B4E14032B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9127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13EE61-C6F3-91A1-92EE-92972DFD1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F9B609-3E88-6BD9-31FE-B760C9455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04630AB-5BA0-B032-552A-1B9B16ED3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F87D062-E762-9238-EBE0-483FF51D88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B854383-77D3-A443-5E86-5FC27FB56D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362F055-F58E-BE6D-8192-C51372CAE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5F40B93-A9E1-2A9B-15E9-8D8D106CE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CEBC90C-D600-1686-F2B5-BA08195C0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10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9529AD-3347-A8AB-37D8-9B7299732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524A452-24E5-8C79-D149-08D580EE2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3F7782D-AA5F-153B-A893-5353B69C0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1400955-CA40-1197-699F-D934631FC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495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45887D0-8EB5-48A7-86DA-1DC7BAB1A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7AEC433-A783-1564-DF61-6A229C20F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F55178A-0CEE-CFA5-2C64-EDE6F6706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549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15AD83-7EA1-081F-C151-733B7A5D5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B4A11A-00AF-EF83-5430-92E12D4DF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C5C5BA-A6B5-26D3-03F3-F6594657A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7533A3-754D-B577-4255-FB4CFFF61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43C944-C06A-5280-1129-3544B3475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93C587-D0DD-294D-790C-8CB469204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382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8935FA-06A7-B0AA-3314-C8FDCF1A3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C60B30D-172D-2A13-E3A3-381D926621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6F93D40-0913-E067-97DD-D19ECBD85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4FD31F-FC66-9285-3EC2-7A7E4BE71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78C483D-4B94-80EA-7E81-A37E0746A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8485B75-BE98-829E-A0AD-14057823C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145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F2A4F49-5659-08C7-1953-51E422805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8528A07-7165-B8B3-2AED-980E9B4FB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F55167-D1FC-A3C2-C6CC-3FEEF40A05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80A1C-5B7D-428A-933D-11BE90AF6755}" type="datetimeFigureOut">
              <a:rPr kumimoji="1" lang="ja-JP" altLang="en-US" smtClean="0"/>
              <a:t>2024/4/15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D5F6F9-CE52-B794-9129-D0A8E8B270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33B804-8A43-C950-B8BA-424207D9FE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3953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3B4777C4-AB21-CA31-CCBD-A5898C6DD7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131" y="1489100"/>
            <a:ext cx="10817737" cy="38797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2757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大久保</dc:creator>
  <cp:lastModifiedBy>大久保</cp:lastModifiedBy>
  <cp:revision>23</cp:revision>
  <dcterms:created xsi:type="dcterms:W3CDTF">2024-04-12T05:53:26Z</dcterms:created>
  <dcterms:modified xsi:type="dcterms:W3CDTF">2024-04-15T04:22:51Z</dcterms:modified>
</cp:coreProperties>
</file>