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C149B39-E8AD-871A-077B-D27737CFB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9" y="999801"/>
            <a:ext cx="10487222" cy="4858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2024-04-15T04:22:17Z</dcterms:modified>
</cp:coreProperties>
</file>