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7589B7A9-63AF-6758-F324-8E955C7AD4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554" y="1607025"/>
            <a:ext cx="9430891" cy="36439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24</cp:revision>
  <dcterms:created xsi:type="dcterms:W3CDTF">2024-04-12T05:53:26Z</dcterms:created>
  <dcterms:modified xsi:type="dcterms:W3CDTF">2024-04-15T04:21:41Z</dcterms:modified>
</cp:coreProperties>
</file>