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F7B6175-0CCB-EFBF-7D46-C1277E7C8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37" y="1922178"/>
            <a:ext cx="10179925" cy="3013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2024-04-15T04:20:36Z</dcterms:modified>
</cp:coreProperties>
</file>