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B1E0D36-0B27-4466-D2DB-412D1744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862361"/>
            <a:ext cx="976663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</cp:lastModifiedBy>
  <cp:revision>23</cp:revision>
  <dcterms:created xsi:type="dcterms:W3CDTF">2024-04-12T05:53:26Z</dcterms:created>
  <dcterms:modified xsi:type="dcterms:W3CDTF">2024-04-15T04:20:01Z</dcterms:modified>
</cp:coreProperties>
</file>