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27588A8-174E-52B1-9E20-0AE4F592B7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05206" y="916624"/>
            <a:ext cx="7381587" cy="5024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2024-04-15T04:18:43Z</dcterms:modified>
</cp:coreProperties>
</file>