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B27588A8-174E-52B1-9E20-0AE4F592B7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405206" y="916624"/>
            <a:ext cx="7381587" cy="50247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23</cp:revision>
  <dcterms:created xsi:type="dcterms:W3CDTF">2024-04-12T05:53:26Z</dcterms:created>
  <dcterms:modified xsi:type="dcterms:W3CDTF">2024-04-15T04:18:43Z</dcterms:modified>
</cp:coreProperties>
</file>