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9E4D1ED-4C0F-D45B-B57F-930EC1A70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56" y="2125019"/>
            <a:ext cx="10174087" cy="2607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2024-04-15T04:18:07Z</dcterms:modified>
</cp:coreProperties>
</file>