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29E4D1ED-4C0F-D45B-B57F-930EC1A705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956" y="2125019"/>
            <a:ext cx="10174087" cy="26079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23</cp:revision>
  <dcterms:created xsi:type="dcterms:W3CDTF">2024-04-12T05:53:26Z</dcterms:created>
  <dcterms:modified xsi:type="dcterms:W3CDTF">2024-04-15T04:18:07Z</dcterms:modified>
</cp:coreProperties>
</file>