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2CFC4A45-A237-2B1D-1BD1-D14ABE8F4C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2721" y="733837"/>
            <a:ext cx="7266558" cy="5390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23</cp:revision>
  <dcterms:created xsi:type="dcterms:W3CDTF">2024-04-12T05:53:26Z</dcterms:created>
  <dcterms:modified xsi:type="dcterms:W3CDTF">2024-04-15T04:17:48Z</dcterms:modified>
</cp:coreProperties>
</file>