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031813-DB70-24C9-D7A1-8B2CAE38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大久保</dc:creator>
  <cp:lastModifiedBy>大久保２</cp:lastModifiedBy>
  <cp:revision>24</cp:revision>
  <dcterms:created xsi:type="dcterms:W3CDTF">2024-04-12T05:53:26Z</dcterms:created>
  <dcterms:modified xsi:type="dcterms:W3CDTF">2024-04-24T04:15:19Z</dcterms:modified>
</cp:coreProperties>
</file>