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ED66622-F8EA-73AB-DA4B-D9CA14186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25</cp:revision>
  <dcterms:created xsi:type="dcterms:W3CDTF">2024-04-12T05:53:26Z</dcterms:created>
  <dcterms:modified xsi:type="dcterms:W3CDTF">2024-04-24T04:15:38Z</dcterms:modified>
</cp:coreProperties>
</file>