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160D689-B714-AB11-6088-5051B182CA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117" y="945159"/>
            <a:ext cx="6629766" cy="49676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24</cp:revision>
  <dcterms:created xsi:type="dcterms:W3CDTF">2024-04-12T05:53:26Z</dcterms:created>
  <dcterms:modified xsi:type="dcterms:W3CDTF">2024-04-24T04:01:04Z</dcterms:modified>
</cp:coreProperties>
</file>