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3E1DC0A4-E0E6-A6B2-4DDF-691460E918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816" y="687816"/>
            <a:ext cx="5482368" cy="5482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大久保２</cp:lastModifiedBy>
  <cp:revision>24</cp:revision>
  <dcterms:created xsi:type="dcterms:W3CDTF">2024-04-12T05:53:26Z</dcterms:created>
  <dcterms:modified xsi:type="dcterms:W3CDTF">2024-04-24T04:00:24Z</dcterms:modified>
</cp:coreProperties>
</file>