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15A0EE-D6FE-2BB9-FDF7-31FF4C4F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65" y="383342"/>
            <a:ext cx="6825670" cy="6091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</dc:creator>
  <cp:lastModifiedBy>大久保４</cp:lastModifiedBy>
  <cp:revision>26</cp:revision>
  <dcterms:created xsi:type="dcterms:W3CDTF">2024-04-12T05:53:26Z</dcterms:created>
  <dcterms:modified xsi:type="dcterms:W3CDTF">2024-05-08T14:50:58Z</dcterms:modified>
</cp:coreProperties>
</file>