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表敬を受ける岸田総理１">
            <a:extLst>
              <a:ext uri="{FF2B5EF4-FFF2-40B4-BE49-F238E27FC236}">
                <a16:creationId xmlns:a16="http://schemas.microsoft.com/office/drawing/2014/main" id="{A62A4B7F-E440-C394-3017-37E51E9007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437" y="307910"/>
            <a:ext cx="8947125" cy="6242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大久保２</cp:lastModifiedBy>
  <cp:revision>24</cp:revision>
  <dcterms:created xsi:type="dcterms:W3CDTF">2024-04-12T05:53:26Z</dcterms:created>
  <dcterms:modified xsi:type="dcterms:W3CDTF">2024-04-24T03:58:59Z</dcterms:modified>
</cp:coreProperties>
</file>