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23105A37-AAA9-A5A2-A48F-77E3544F7F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5128" y="362860"/>
            <a:ext cx="4901743" cy="6132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23</cp:revision>
  <dcterms:created xsi:type="dcterms:W3CDTF">2024-04-12T05:53:26Z</dcterms:created>
  <dcterms:modified xsi:type="dcterms:W3CDTF">2024-04-15T04:10:31Z</dcterms:modified>
</cp:coreProperties>
</file>