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1914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933C70D-856E-0F22-3ED0-D127547C2C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757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</dc:creator>
  <cp:lastModifiedBy>大久保２</cp:lastModifiedBy>
  <cp:revision>26</cp:revision>
  <dcterms:created xsi:type="dcterms:W3CDTF">2024-04-12T05:53:26Z</dcterms:created>
  <dcterms:modified xsi:type="dcterms:W3CDTF">2024-04-24T04:18:44Z</dcterms:modified>
</cp:coreProperties>
</file>