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480F77C-3CF4-029E-B6C3-203007B7D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25</cp:revision>
  <dcterms:created xsi:type="dcterms:W3CDTF">2024-04-12T05:53:26Z</dcterms:created>
  <dcterms:modified xsi:type="dcterms:W3CDTF">2024-04-24T04:17:54Z</dcterms:modified>
</cp:coreProperties>
</file>