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3F38B9F-50F8-CBC3-D933-559E6C7F10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969" y="1192969"/>
            <a:ext cx="4472062" cy="4472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23</cp:revision>
  <dcterms:created xsi:type="dcterms:W3CDTF">2024-04-12T05:53:26Z</dcterms:created>
  <dcterms:modified xsi:type="dcterms:W3CDTF">2024-04-15T04:10:04Z</dcterms:modified>
</cp:coreProperties>
</file>