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3F38B9F-50F8-CBC3-D933-559E6C7F1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969" y="1192969"/>
            <a:ext cx="4472062" cy="4472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2024-04-15T04:10:04Z</dcterms:modified>
</cp:coreProperties>
</file>