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レゴ, おもちゃ が含まれている画像&#10;&#10;自動的に生成された説明">
            <a:extLst>
              <a:ext uri="{FF2B5EF4-FFF2-40B4-BE49-F238E27FC236}">
                <a16:creationId xmlns:a16="http://schemas.microsoft.com/office/drawing/2014/main" id="{DC5DA17E-D80F-9FF2-09D7-75D99E1329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291" y="730161"/>
            <a:ext cx="5785417" cy="53976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23</cp:revision>
  <dcterms:created xsi:type="dcterms:W3CDTF">2024-04-12T05:53:26Z</dcterms:created>
  <dcterms:modified xsi:type="dcterms:W3CDTF">2024-04-15T04:09:32Z</dcterms:modified>
</cp:coreProperties>
</file>