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254A220-666B-C205-2A00-48B99F0A7E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FF2B5EF4-FFF2-40B4-BE49-F238E27FC236}">
                <a16:creationId xmlns:wp="http://schemas.openxmlformats.org/drawingml/2006/wordprocessingDrawing" xmlns:wp14="http://schemas.microsoft.com/office/word/2010/wordprocessingDrawing" xmlns:pic="http://schemas.openxmlformats.org/drawingml/2006/picture" xmlns:mc="http://schemas.openxmlformats.org/markup-compatibility/2006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a16="http://schemas.microsoft.com/office/drawing/2014/main" xmlns:arto="http://schemas.microsoft.com/office/word/2006/arto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du="http://schemas.microsoft.com/office/word/2023/wordml/word16du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m="http://schemas.openxmlformats.org/officeDocument/2006/math" xmlns:oel="http://schemas.microsoft.com/office/2019/extlst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:lc="http://schemas.openxmlformats.org/drawingml/2006/lockedCanvas" id="{3D439463-D802-466F-29EA-496789A6697F}"/>
              </a:ext>
            </a:extLst>
          </a:blip>
          <a:stretch>
            <a:fillRect/>
          </a:stretch>
        </p:blipFill>
        <p:spPr>
          <a:xfrm>
            <a:off x="1814753" y="285047"/>
            <a:ext cx="8562494" cy="628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大久保４</cp:lastModifiedBy>
  <cp:revision>24</cp:revision>
  <dcterms:created xsi:type="dcterms:W3CDTF">2024-04-12T05:53:26Z</dcterms:created>
  <dcterms:modified xsi:type="dcterms:W3CDTF">2024-05-08T14:43:33Z</dcterms:modified>
</cp:coreProperties>
</file>