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F5566B4D-D6C9-F268-EFCC-D6E3CEF361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213" y="1791812"/>
            <a:ext cx="11303574" cy="3274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大久保５</cp:lastModifiedBy>
  <cp:revision>21</cp:revision>
  <dcterms:created xsi:type="dcterms:W3CDTF">2024-04-12T05:53:26Z</dcterms:created>
  <dcterms:modified xsi:type="dcterms:W3CDTF">2024-05-10T07:40:43Z</dcterms:modified>
</cp:coreProperties>
</file>