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4E13119-4997-0B77-2312-82C51FB48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86" y="867989"/>
            <a:ext cx="10925628" cy="51220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2023-04-19T11:24:09Z</dcterms:modified>
</cp:coreProperties>
</file>