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E2783EB0-8C80-CE23-1E0B-F5A16C9385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52" y="1116654"/>
            <a:ext cx="10902296" cy="46246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2023-04-19T11:23:40Z</dcterms:modified>
</cp:coreProperties>
</file>