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EE290A1-29AA-BEC8-FBB2-F9D63756B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301" y="875935"/>
            <a:ext cx="9855397" cy="51061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2023-04-19T11:22:33Z</dcterms:modified>
</cp:coreProperties>
</file>