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EE290A1-29AA-BEC8-FBB2-F9D63756B1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301" y="875935"/>
            <a:ext cx="9855397" cy="51061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20</cp:revision>
  <dcterms:created xsi:type="dcterms:W3CDTF">2023-04-19T10:18:24Z</dcterms:created>
  <dcterms:modified xsi:type="dcterms:W3CDTF">2023-04-19T11:22:33Z</dcterms:modified>
</cp:coreProperties>
</file>