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87707D5-CD57-7F9F-9295-3AB1F6C8B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23" y="513808"/>
            <a:ext cx="10548353" cy="583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2023-04-19T11:19:50Z</dcterms:modified>
</cp:coreProperties>
</file>