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47C82C7-9F39-4D13-4441-92A99D6BF0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194" y="351153"/>
            <a:ext cx="8561612" cy="61556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2023-04-19T11:19:17Z</dcterms:modified>
</cp:coreProperties>
</file>