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5F1B12C-EF67-4127-F80A-29FFC4263A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74" y="1718009"/>
            <a:ext cx="11156651" cy="34219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2023-04-19T11:18:51Z</dcterms:modified>
</cp:coreProperties>
</file>