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908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267829B-8759-628A-8047-7E047386F4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07"/>
          <a:stretch/>
        </p:blipFill>
        <p:spPr bwMode="auto">
          <a:xfrm>
            <a:off x="569139" y="901438"/>
            <a:ext cx="11053721" cy="50551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2023-04-19T11:18:21Z</dcterms:modified>
</cp:coreProperties>
</file>