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7800B59-5A92-CEE6-D2D2-67A7920414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881" y="710219"/>
            <a:ext cx="9470237" cy="5437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2023-04-19T11:17:39Z</dcterms:modified>
</cp:coreProperties>
</file>