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67800B59-5A92-CEE6-D2D2-67A7920414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881" y="710219"/>
            <a:ext cx="9470237" cy="54375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20</cp:revision>
  <dcterms:created xsi:type="dcterms:W3CDTF">2023-04-19T10:18:24Z</dcterms:created>
  <dcterms:modified xsi:type="dcterms:W3CDTF">2023-04-19T11:17:39Z</dcterms:modified>
</cp:coreProperties>
</file>