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C87900E4-D91B-EE43-B038-702785DFD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06" y="1986973"/>
            <a:ext cx="11261987" cy="28840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20</cp:revision>
  <dcterms:created xsi:type="dcterms:W3CDTF">2023-04-19T10:18:24Z</dcterms:created>
  <dcterms:modified xsi:type="dcterms:W3CDTF">2023-04-19T11:17:08Z</dcterms:modified>
</cp:coreProperties>
</file>