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&#10;&#10;中程度の精度で自動的に生成された説明">
            <a:extLst>
              <a:ext uri="{FF2B5EF4-FFF2-40B4-BE49-F238E27FC236}">
                <a16:creationId xmlns:a16="http://schemas.microsoft.com/office/drawing/2014/main" id="{0F70378E-4270-E091-8DF2-EEEC56ED1D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854" y="1553415"/>
            <a:ext cx="9042292" cy="3751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2023-04-19T11:16:37Z</dcterms:modified>
</cp:coreProperties>
</file>