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6" d="100"/>
          <a:sy n="156" d="100"/>
        </p:scale>
        <p:origin x="4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F2D7FEB-94EE-4EE6-BE39-402FEB74A7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6" b="23944"/>
          <a:stretch/>
        </p:blipFill>
        <p:spPr bwMode="auto">
          <a:xfrm>
            <a:off x="2549950" y="-21182"/>
            <a:ext cx="6933690" cy="304187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7DE266A4-7098-5373-C850-41FD8D1FD8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950" y="3045285"/>
            <a:ext cx="6933690" cy="38127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928001530</cp:lastModifiedBy>
  <cp:revision>21</cp:revision>
  <dcterms:created xsi:type="dcterms:W3CDTF">2023-04-19T10:18:24Z</dcterms:created>
  <dcterms:modified xsi:type="dcterms:W3CDTF">2023-05-01T07:29:54Z</dcterms:modified>
</cp:coreProperties>
</file>