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4C02634-E1E8-50FE-D055-BF2FE67E7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83" y="1442266"/>
            <a:ext cx="10376834" cy="397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2023-04-19T11:15:08Z</dcterms:modified>
</cp:coreProperties>
</file>