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74C02634-E1E8-50FE-D055-BF2FE67E7B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83" y="1442266"/>
            <a:ext cx="10376834" cy="397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20</cp:revision>
  <dcterms:created xsi:type="dcterms:W3CDTF">2023-04-19T10:18:24Z</dcterms:created>
  <dcterms:modified xsi:type="dcterms:W3CDTF">2023-04-19T11:15:08Z</dcterms:modified>
</cp:coreProperties>
</file>