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A376623-4696-4FF6-C3B6-DAC23CC5F4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87" b="3197"/>
          <a:stretch/>
        </p:blipFill>
        <p:spPr bwMode="auto">
          <a:xfrm>
            <a:off x="720375" y="710168"/>
            <a:ext cx="10751249" cy="5437664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2023-04-19T11:11:45Z</dcterms:modified>
</cp:coreProperties>
</file>